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4"/>
    <p:restoredTop sz="97155"/>
  </p:normalViewPr>
  <p:slideViewPr>
    <p:cSldViewPr snapToGrid="0">
      <p:cViewPr varScale="1">
        <p:scale>
          <a:sx n="156" d="100"/>
          <a:sy n="156" d="100"/>
        </p:scale>
        <p:origin x="18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13588-8FF3-3444-80C2-E0EBA9291D77}" type="datetimeFigureOut">
              <a:rPr lang="en-US" smtClean="0"/>
              <a:t>3/7/24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9561B-F7AB-8A41-950F-2BD115F9F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1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2320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CC977-B131-2571-8591-CE16DCCBFE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461C79-A352-FA93-A3C3-A8E9C3DA2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0ABB9C-FA05-13A4-CA51-68D62107C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DAE71-E304-9122-1FA1-26F77BA7E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1B3F9-A19A-EA4F-DC21-B30FBDA0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2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4B9AD-D422-9E3F-4C74-EAD2A9DDC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0271F6-A5C4-3754-0AEC-ACE2384D2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77678-B13B-B803-9D4A-71BE7132E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816E3-CD11-2DD2-C807-54C45BF6C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A5B23-12D7-E3D0-D6E3-AB6184729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08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5D933D-3130-6D3F-DC6A-4078185FE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A0DA4-761A-62AC-918F-6B008EEE26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BA66A-C201-A0B9-20A5-E44EA5A44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4F074-23AB-07A0-D82C-A3F4A4C4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6F78F-76F6-195C-7946-A5CA6D734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CDE52-0B02-C015-0CC6-AC0F64A2A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409DA-2099-98C3-E6A6-B01433F78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D6061-570B-E756-3EF3-D2D805301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799B2-1941-9A07-B522-EDD20A45D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7F8CE-0EFA-C8E6-B84E-AED80332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86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CCB3D-40AF-8309-89BB-2C0C160AE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CB742A-DFF5-57AC-6FB5-CA6142AF4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78D7F-2D0E-01E1-89B3-1265AC976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F97E2-95F1-C235-943E-4AE4F3AA7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84142-EFE7-4EBE-60D6-9CD837963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4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A2C2F-5DA8-EF61-E0D8-6DD675B0B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CB0EA-4965-E2FB-4167-0E9C762FE2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681E1-F99D-532E-6B45-24344D2F3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D45CA1-BD94-266F-F05F-4C9046DD5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76134-84B8-D274-30BE-D5E5D9ABF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781E5-06E8-81E6-92AA-95BFF903D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7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292C5-8EC8-496E-82D6-840D40A1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0118E-7C13-CCF3-63CF-824F8C722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B5CA9-85A2-74D9-784B-38F9E0A00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6C4629-7AEB-614F-A795-759D002A65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369ED7-B7DB-17E6-66DE-0029082EE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809679-AAA6-D5CF-2B87-CCA2C24A3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A5F3F5-2199-7B67-364F-921F85C6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05E2AD-4376-05C7-1558-E3816BB5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5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712F9-4B4D-3E1A-EE03-E93F8DF29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A8226D-6738-6FFA-A11F-CFA2382BA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C75BAC-4A4D-C6CB-175A-AE9614C0E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71816-B9BD-33A8-8885-6A609734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30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91FC3-7301-DF56-17C1-D86D54C8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77FD44-F074-E4F3-5B89-A28AE1CEE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437CA3-D7C9-4F67-2780-37F02EBBF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8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3C63-A41B-4760-98EE-AC3322AE4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4D044-4F18-A0DE-AE0D-793B552D2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6F7121-4B18-4980-62AA-8DB7225E5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761B4-00B8-45DE-7CA5-19CAFBBA8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8C1A8-BAB0-E8F4-0EA4-5B3227DE0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858B5-2948-58CA-EFB3-F482BA6A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1486-8FC2-A193-ED89-300C9207D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51306F-97D5-C7A8-C183-804466361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E5D908-1F17-E85C-E91B-C9A2B8E81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42D88-D825-391B-A4E9-1C3F8B5D3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7A90F7-80AB-C7CD-58F5-7D56C330A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7C9B12-7316-5343-D2C8-E697856DE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6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4EEDCC-AB22-832B-E6BA-E91B0742D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59E0C-7707-2F94-EFEB-4AF6CFDF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B4FDF-D14A-D905-00FF-8157405ED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66276-CB0D-0B4B-A94D-A86EC76AA262}" type="datetimeFigureOut">
              <a:rPr lang="en-US" smtClean="0"/>
              <a:t>3/7/24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5ECC4-B657-70FE-49F9-F8FE18EE18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EB8ED-37EE-1D82-11B6-482841D7A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CF9BB-207E-5D4C-B916-C0F4B4BC1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6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l="62157" t="5909"/>
          <a:stretch/>
        </p:blipFill>
        <p:spPr>
          <a:xfrm>
            <a:off x="2872302" y="2378508"/>
            <a:ext cx="1200049" cy="2310581"/>
          </a:xfrm>
          <a:prstGeom prst="rect">
            <a:avLst/>
          </a:prstGeom>
          <a:noFill/>
          <a:ln>
            <a:noFill/>
          </a:ln>
          <a:effectLst>
            <a:outerShdw blurRad="2489" algn="tl" rotWithShape="0">
              <a:srgbClr val="000000">
                <a:alpha val="69803"/>
              </a:srgbClr>
            </a:outerShdw>
          </a:effectLst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l="63263" t="11640" r="6705" b="11626"/>
          <a:stretch/>
        </p:blipFill>
        <p:spPr>
          <a:xfrm>
            <a:off x="5429261" y="2327125"/>
            <a:ext cx="1213957" cy="2300139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69803"/>
              </a:srgbClr>
            </a:outerShdw>
          </a:effectLst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5">
            <a:alphaModFix/>
          </a:blip>
          <a:srcRect l="60234" t="4675" r="5257" b="1620"/>
          <a:stretch/>
        </p:blipFill>
        <p:spPr>
          <a:xfrm>
            <a:off x="7981406" y="2316682"/>
            <a:ext cx="1169038" cy="2303592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69803"/>
              </a:srgbClr>
            </a:outerShdw>
          </a:effectLst>
        </p:spPr>
      </p:pic>
      <p:sp>
        <p:nvSpPr>
          <p:cNvPr id="89" name="Google Shape;89;p1"/>
          <p:cNvSpPr txBox="1"/>
          <p:nvPr/>
        </p:nvSpPr>
        <p:spPr>
          <a:xfrm rot="-3177151">
            <a:off x="2868407" y="1668306"/>
            <a:ext cx="123317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T/F07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 txBox="1"/>
          <p:nvPr/>
        </p:nvSpPr>
        <p:spPr>
          <a:xfrm rot="-3177151">
            <a:off x="2557614" y="1587048"/>
            <a:ext cx="146585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gp16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 txBox="1"/>
          <p:nvPr/>
        </p:nvSpPr>
        <p:spPr>
          <a:xfrm rot="-3177151">
            <a:off x="3136123" y="1779491"/>
            <a:ext cx="102742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H173Y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"/>
          <p:cNvSpPr txBox="1"/>
          <p:nvPr/>
        </p:nvSpPr>
        <p:spPr>
          <a:xfrm rot="-3177151">
            <a:off x="3407763" y="1788691"/>
            <a:ext cx="102276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∆DSV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"/>
          <p:cNvSpPr txBox="1"/>
          <p:nvPr/>
        </p:nvSpPr>
        <p:spPr>
          <a:xfrm rot="-3177151">
            <a:off x="3504442" y="1496957"/>
            <a:ext cx="17499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H173Y+ ∆DSV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2938886" y="4667385"/>
            <a:ext cx="130347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Anti-strep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5494949" y="4690564"/>
            <a:ext cx="130347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Anti- CH58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 txBox="1"/>
          <p:nvPr/>
        </p:nvSpPr>
        <p:spPr>
          <a:xfrm>
            <a:off x="8000128" y="4627264"/>
            <a:ext cx="130347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Anti-CH59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89;p1">
            <a:extLst>
              <a:ext uri="{FF2B5EF4-FFF2-40B4-BE49-F238E27FC236}">
                <a16:creationId xmlns:a16="http://schemas.microsoft.com/office/drawing/2014/main" id="{B7D42A9C-1903-786B-AD39-3F82ACA818DB}"/>
              </a:ext>
            </a:extLst>
          </p:cNvPr>
          <p:cNvSpPr txBox="1"/>
          <p:nvPr/>
        </p:nvSpPr>
        <p:spPr>
          <a:xfrm rot="-3177151">
            <a:off x="5530097" y="1669829"/>
            <a:ext cx="123317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T/F07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95;p1">
            <a:extLst>
              <a:ext uri="{FF2B5EF4-FFF2-40B4-BE49-F238E27FC236}">
                <a16:creationId xmlns:a16="http://schemas.microsoft.com/office/drawing/2014/main" id="{13240389-E176-E300-613A-B3FEB6348588}"/>
              </a:ext>
            </a:extLst>
          </p:cNvPr>
          <p:cNvSpPr txBox="1"/>
          <p:nvPr/>
        </p:nvSpPr>
        <p:spPr>
          <a:xfrm rot="-3177151">
            <a:off x="5219304" y="1588571"/>
            <a:ext cx="146585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gp16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100;p1">
            <a:extLst>
              <a:ext uri="{FF2B5EF4-FFF2-40B4-BE49-F238E27FC236}">
                <a16:creationId xmlns:a16="http://schemas.microsoft.com/office/drawing/2014/main" id="{BA6EE0C2-4761-6F3A-5E62-6DD8D47CABC3}"/>
              </a:ext>
            </a:extLst>
          </p:cNvPr>
          <p:cNvSpPr txBox="1"/>
          <p:nvPr/>
        </p:nvSpPr>
        <p:spPr>
          <a:xfrm rot="-3177151">
            <a:off x="5797813" y="1781014"/>
            <a:ext cx="102742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H173Y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07;p1">
            <a:extLst>
              <a:ext uri="{FF2B5EF4-FFF2-40B4-BE49-F238E27FC236}">
                <a16:creationId xmlns:a16="http://schemas.microsoft.com/office/drawing/2014/main" id="{83EEDE3A-AE90-C7E8-6030-EC77917303B8}"/>
              </a:ext>
            </a:extLst>
          </p:cNvPr>
          <p:cNvSpPr txBox="1"/>
          <p:nvPr/>
        </p:nvSpPr>
        <p:spPr>
          <a:xfrm rot="-3177151">
            <a:off x="6069453" y="1790193"/>
            <a:ext cx="102276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∆DSV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13;p1">
            <a:extLst>
              <a:ext uri="{FF2B5EF4-FFF2-40B4-BE49-F238E27FC236}">
                <a16:creationId xmlns:a16="http://schemas.microsoft.com/office/drawing/2014/main" id="{D09C9AFC-0FBC-0DA2-B70E-506468438D98}"/>
              </a:ext>
            </a:extLst>
          </p:cNvPr>
          <p:cNvSpPr txBox="1"/>
          <p:nvPr/>
        </p:nvSpPr>
        <p:spPr>
          <a:xfrm rot="-3177151">
            <a:off x="6142570" y="1500004"/>
            <a:ext cx="17499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H173Y+ ∆DSV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89;p1">
            <a:extLst>
              <a:ext uri="{FF2B5EF4-FFF2-40B4-BE49-F238E27FC236}">
                <a16:creationId xmlns:a16="http://schemas.microsoft.com/office/drawing/2014/main" id="{65089191-D22B-FAD3-FB06-A03B4FE1254B}"/>
              </a:ext>
            </a:extLst>
          </p:cNvPr>
          <p:cNvSpPr txBox="1"/>
          <p:nvPr/>
        </p:nvSpPr>
        <p:spPr>
          <a:xfrm rot="-3177151">
            <a:off x="8005630" y="1662511"/>
            <a:ext cx="123317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T/F07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95;p1">
            <a:extLst>
              <a:ext uri="{FF2B5EF4-FFF2-40B4-BE49-F238E27FC236}">
                <a16:creationId xmlns:a16="http://schemas.microsoft.com/office/drawing/2014/main" id="{BB65B296-FB31-4B7D-629F-DD5A0B5FDDD9}"/>
              </a:ext>
            </a:extLst>
          </p:cNvPr>
          <p:cNvSpPr txBox="1"/>
          <p:nvPr/>
        </p:nvSpPr>
        <p:spPr>
          <a:xfrm rot="-3177151">
            <a:off x="7694837" y="1581253"/>
            <a:ext cx="146585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gp16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00;p1">
            <a:extLst>
              <a:ext uri="{FF2B5EF4-FFF2-40B4-BE49-F238E27FC236}">
                <a16:creationId xmlns:a16="http://schemas.microsoft.com/office/drawing/2014/main" id="{7EEAFFAF-E1FB-5525-AD43-B7D59FE66091}"/>
              </a:ext>
            </a:extLst>
          </p:cNvPr>
          <p:cNvSpPr txBox="1"/>
          <p:nvPr/>
        </p:nvSpPr>
        <p:spPr>
          <a:xfrm rot="-3177151">
            <a:off x="8273346" y="1773696"/>
            <a:ext cx="102742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H173Y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07;p1">
            <a:extLst>
              <a:ext uri="{FF2B5EF4-FFF2-40B4-BE49-F238E27FC236}">
                <a16:creationId xmlns:a16="http://schemas.microsoft.com/office/drawing/2014/main" id="{F5125564-31FF-3574-AE8C-E6EB1208D356}"/>
              </a:ext>
            </a:extLst>
          </p:cNvPr>
          <p:cNvSpPr txBox="1"/>
          <p:nvPr/>
        </p:nvSpPr>
        <p:spPr>
          <a:xfrm rot="-3177151">
            <a:off x="8544986" y="1782875"/>
            <a:ext cx="102276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∆DSV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13;p1">
            <a:extLst>
              <a:ext uri="{FF2B5EF4-FFF2-40B4-BE49-F238E27FC236}">
                <a16:creationId xmlns:a16="http://schemas.microsoft.com/office/drawing/2014/main" id="{62738E55-ECA4-2873-59DD-CE272B28F75E}"/>
              </a:ext>
            </a:extLst>
          </p:cNvPr>
          <p:cNvSpPr txBox="1"/>
          <p:nvPr/>
        </p:nvSpPr>
        <p:spPr>
          <a:xfrm rot="-3177151">
            <a:off x="8641665" y="1491162"/>
            <a:ext cx="174993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H173Y+ ∆DSV</a:t>
            </a:r>
            <a:endParaRPr sz="1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9C9D7E-D897-7ECB-E430-A62CDCA6878D}"/>
              </a:ext>
            </a:extLst>
          </p:cNvPr>
          <p:cNvSpPr txBox="1"/>
          <p:nvPr/>
        </p:nvSpPr>
        <p:spPr>
          <a:xfrm>
            <a:off x="3919144" y="525930"/>
            <a:ext cx="4841422" cy="367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Uncropped western blots for Figure 3B</a:t>
            </a:r>
          </a:p>
        </p:txBody>
      </p:sp>
    </p:spTree>
    <p:extLst>
      <p:ext uri="{BB962C8B-B14F-4D97-AF65-F5344CB8AC3E}">
        <p14:creationId xmlns:p14="http://schemas.microsoft.com/office/powerpoint/2010/main" val="386000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43</Words>
  <Application>Microsoft Macintosh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Swati  Jain</dc:creator>
  <cp:lastModifiedBy>Swati  Jain</cp:lastModifiedBy>
  <cp:revision>2</cp:revision>
  <dcterms:created xsi:type="dcterms:W3CDTF">2024-03-07T17:31:19Z</dcterms:created>
  <dcterms:modified xsi:type="dcterms:W3CDTF">2024-03-07T18:09:33Z</dcterms:modified>
</cp:coreProperties>
</file>